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ED86-F064-4F1B-8D0A-CEFB8373F32E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4793-71B7-4A95-8E19-53306C23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C366-8C8B-3B97-CA94-E1476288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6CC35-19C3-7C5B-771D-018E5CFDF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E689-4D82-D64E-E961-F935F88B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4F52-C8FF-3137-60FD-18DCE327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6CDE-43A3-65D5-F972-5A38BFC7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C982-A717-2807-F8A3-1E79CA2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9C390-8D5F-105C-2971-6D0F6A291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2B93-B222-5085-CC43-A97A100A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ADD70-887B-DC5E-223D-0FFBDEA3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DEA6-AB09-71E8-FD04-ECDEF69D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F7EA1-A87A-9D99-5810-74B2A8542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73DB4-1550-B552-C595-7FDE4986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9DDB-D8DF-78FA-6763-5416FBB2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560F8-FFDF-C6C6-2320-A14B4128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0D0C-F49B-EF50-C350-D023200C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4C6F-453F-5943-013A-FBE6F2F0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0058-56C9-20E0-E37E-8436089D7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8EF0-96B4-6E73-4A39-11D36F5B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E597-DFC9-E53B-D480-BACC6F33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1A9C-6F74-752B-4933-927630DB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E172-5596-D4B1-F90F-3F6E3AEA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FDE41-A994-B84D-867D-7E9653D2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3D0E-75B9-E8C7-4223-1075D172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C0D0B-E321-E10E-308B-871F3F53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55E7-F17C-2B1F-E9D5-B02DDDBC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56D1-D09A-F333-FBB6-FB8CB5DC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CBAF-AB36-63D7-A33D-41B9A8A4E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141B2-0A8B-0228-7CC3-1BAE471D9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99D78-A7CE-A4DF-07CF-A38A7988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80A33-F559-A6F0-4BF9-EBC81AC3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BD5C-1E06-6115-CDB5-97EBC2C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C358-D1AE-7D57-2F86-07464C57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172B1-70EF-95F1-1200-6AB938123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3D106-5187-3929-7229-F229A7CF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A7E8D-A938-69C8-782E-6A64BF4DD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B7246-EE43-B894-FB56-F3F721538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A8EE7-06AF-9E2E-C6BA-A96E9FF4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20B7F-1775-47C2-27BC-9D114D9E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069A3-462D-CFD0-9B3C-EA61197A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EACB-5241-4E31-4CD0-90393086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78ED4-8406-CEC9-25F9-FA0459D4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9789B-28AB-E9FF-C061-312C814F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27E1D-F317-9C9D-C004-6EBBBE69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AC292-F7C7-E79C-0483-B2CAE366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08B17-3527-0132-7BFC-7B0BA331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F3333-7E77-BEB7-AD44-3922D7D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286A-8295-26D2-FC87-31C52949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FD64F-6C04-4B30-4BD4-D6B0819A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E9397-C7BD-79A8-1684-04A666C67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9AEAF-A9D4-3BB5-3C62-FD294506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6DFF8-3985-3478-90D2-1A191857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2423F-0BBC-D976-165D-10A3D822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E66D-3C9C-FB79-54DA-60E4A9E8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6218F-B7D3-1FF7-FA10-A33DA8D57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D5D20-FC1F-E8C6-F7F5-8B4337DA3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62D5-86DF-173F-C1F9-2E2EEC1A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BDB2D-C3E2-CBF5-FE03-B218C50E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046E-34DD-02D1-CEA0-C2AC5B81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6A033-AC1E-944E-E2A1-6006DE0F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D2048-AAEB-2226-B09B-910975C7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4C356-9F28-08BE-BA54-6A4F63F7C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DCA9-98D3-4B22-A3A5-EBF49089BCA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EFF9-2152-E95D-5D7B-2A0DC0732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E05A-AEAD-D312-9B1D-CD3B8BB3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D771-2AFE-4096-9A27-E6BAB83A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2ADAE-E3C2-FDC6-9FED-3164B563C869}"/>
              </a:ext>
            </a:extLst>
          </p:cNvPr>
          <p:cNvSpPr txBox="1"/>
          <p:nvPr/>
        </p:nvSpPr>
        <p:spPr>
          <a:xfrm>
            <a:off x="205409" y="383828"/>
            <a:ext cx="11781182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3975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Personal Introduction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Hello, my name is Barbara A. Gibbs, RN. I live in Hyde Park. My career goal is to obtain my BSN. You can say it’s on my BUCKET LIST. I graduated from Laboure College in 1985. I attempted several times to get my BSN, but due to personal and financial difficulties, I couldn’t finish. Now that I am semi-retired and have nothing but time, I decided to try again to achieve my BSN.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​Currently, I am employed at Dimock Community Health Center, where I have been serving as the nurse medication reviewer for the five residential home programs. This role, which I have held for nine years, has allowed me to contribute to the health and well-being of our community, working twenty hours per month.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brought me to the program, as stated above, I am a Laboure’ alumni who graduated in 1985. I would say lifelong learning is another reason that brought me to the program.  I always wanted to complete my BSN and was excited when I learned that Laboure’s was offering a BSN program online; it took me a couple of years before I decided to enroll. I convinced myself that I was too old to go back to school and that having my BSN wouldn’t benefit me in any way because I was no longer interested in working a full-time job in nursing; however, having my BSN lingered in my thoughts.​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Hopefully, after I submit my last presentation on December 12, 2024, we will have achieved our goal of earning our BSN.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1995, I started a support group for kidney disease and dialysis patients. I am the president of the Roxbury, Dorchester, Mattapan, Hyde Park Kidney Disease Dialysis Patient Support Group (RDMH). I am also the president of my church nursing ministry, a Girl Scouts troop leader, and a member for fifteen years. I received my fifteen-year certificate and pin in May 2024.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93F8C70-0A22-D217-EA88-F8077727F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80"/>
    </mc:Choice>
    <mc:Fallback xmlns="">
      <p:transition spd="slow" advTm="146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367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 A Gibbs</dc:creator>
  <cp:lastModifiedBy>Barbara  A Gibbs</cp:lastModifiedBy>
  <cp:revision>4</cp:revision>
  <dcterms:created xsi:type="dcterms:W3CDTF">2024-12-09T04:12:25Z</dcterms:created>
  <dcterms:modified xsi:type="dcterms:W3CDTF">2024-12-09T04:57:44Z</dcterms:modified>
</cp:coreProperties>
</file>