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4FEB-F05B-4B19-A51F-000BE2F8015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3FFF-33BC-47BA-B77E-8AC32D35D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75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4FEB-F05B-4B19-A51F-000BE2F8015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3FFF-33BC-47BA-B77E-8AC32D35D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33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4FEB-F05B-4B19-A51F-000BE2F8015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3FFF-33BC-47BA-B77E-8AC32D35DDB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57092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4FEB-F05B-4B19-A51F-000BE2F8015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3FFF-33BC-47BA-B77E-8AC32D35D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70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4FEB-F05B-4B19-A51F-000BE2F8015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3FFF-33BC-47BA-B77E-8AC32D35DDB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74865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4FEB-F05B-4B19-A51F-000BE2F8015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3FFF-33BC-47BA-B77E-8AC32D35D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92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4FEB-F05B-4B19-A51F-000BE2F8015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3FFF-33BC-47BA-B77E-8AC32D35D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679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4FEB-F05B-4B19-A51F-000BE2F8015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3FFF-33BC-47BA-B77E-8AC32D35D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68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4FEB-F05B-4B19-A51F-000BE2F8015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3FFF-33BC-47BA-B77E-8AC32D35D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6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4FEB-F05B-4B19-A51F-000BE2F8015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3FFF-33BC-47BA-B77E-8AC32D35D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66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4FEB-F05B-4B19-A51F-000BE2F8015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3FFF-33BC-47BA-B77E-8AC32D35D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8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4FEB-F05B-4B19-A51F-000BE2F8015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3FFF-33BC-47BA-B77E-8AC32D35D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52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4FEB-F05B-4B19-A51F-000BE2F8015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3FFF-33BC-47BA-B77E-8AC32D35D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095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4FEB-F05B-4B19-A51F-000BE2F8015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3FFF-33BC-47BA-B77E-8AC32D35D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98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4FEB-F05B-4B19-A51F-000BE2F8015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3FFF-33BC-47BA-B77E-8AC32D35D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7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73FFF-33BC-47BA-B77E-8AC32D35DDBD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94FEB-F05B-4B19-A51F-000BE2F80157}" type="datetimeFigureOut">
              <a:rPr lang="en-US" smtClean="0"/>
              <a:t>12/5/2024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99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94FEB-F05B-4B19-A51F-000BE2F80157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0C73FFF-33BC-47BA-B77E-8AC32D35D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4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nowaddiction.org/2015/08/a-tour-of-the-french-alps-with-lukas-furlan.html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://www.flickr.com/photos/garytrinity/9142982666/" TargetMode="External"/><Relationship Id="rId10" Type="http://schemas.openxmlformats.org/officeDocument/2006/relationships/image" Target="../media/image1.png"/><Relationship Id="rId4" Type="http://schemas.openxmlformats.org/officeDocument/2006/relationships/image" Target="../media/image2.jpg"/><Relationship Id="rId9" Type="http://schemas.openxmlformats.org/officeDocument/2006/relationships/hyperlink" Target="https://creativecommons.org/licenses/by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hyperlink" Target="https://pxhere.com/en/photo/934649" TargetMode="Externa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hyperlink" Target="https://pxhere.com/ko/photo/694785" TargetMode="Externa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hyperlink" Target="https://pxhere.com/en/photo/618676" TargetMode="Externa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www.flickr.com/photos/arturstaszewski/7019414841/" TargetMode="Externa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0C155D-3A0A-63CF-3A7B-2EA8D265CD18}"/>
              </a:ext>
            </a:extLst>
          </p:cNvPr>
          <p:cNvSpPr txBox="1"/>
          <p:nvPr/>
        </p:nvSpPr>
        <p:spPr>
          <a:xfrm>
            <a:off x="1046480" y="971244"/>
            <a:ext cx="9895840" cy="4084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marR="0" indent="457200">
              <a:lnSpc>
                <a:spcPct val="150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</a:t>
            </a:r>
            <a:r>
              <a:rPr lang="en-US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Senior Capstone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Lifelong Learning Presentation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                                    Barbara A. Gibbs, RN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Department of Nursing Laboure College of Healthcare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Nursing: SES4355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Professor: James Latta, Ph.D. 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Assistant Professor of Arts and Health Sciences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December 6, 2024</a:t>
            </a:r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7249F54-81D4-8C61-017A-7527200EA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2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0"/>
    </mc:Choice>
    <mc:Fallback xmlns="">
      <p:transition spd="slow" advTm="10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BC158C2-D47A-54B1-8996-C9781D2A5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36186" y="54144"/>
            <a:ext cx="9936614" cy="66276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34D2030-2B2F-5EC4-3F4F-FF36C72B0167}"/>
              </a:ext>
            </a:extLst>
          </p:cNvPr>
          <p:cNvSpPr txBox="1"/>
          <p:nvPr/>
        </p:nvSpPr>
        <p:spPr>
          <a:xfrm>
            <a:off x="1036186" y="6683817"/>
            <a:ext cx="9936614" cy="22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://www.flickr.com/photos/garytrinity/9142982666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/3.0/"/>
              </a:rPr>
              <a:t>CC BY-NC</a:t>
            </a:r>
            <a:endParaRPr lang="en-US" sz="9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57DF71-6211-87EB-DDF6-2DB7B03ECC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75360" y="67436"/>
            <a:ext cx="10350640" cy="68961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E1A8ED-0C12-E148-98E4-7A759E79D87C}"/>
              </a:ext>
            </a:extLst>
          </p:cNvPr>
          <p:cNvSpPr txBox="1"/>
          <p:nvPr/>
        </p:nvSpPr>
        <p:spPr>
          <a:xfrm>
            <a:off x="975360" y="6965580"/>
            <a:ext cx="10350640" cy="228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s://www.snowaddiction.org/2015/08/a-tour-of-the-french-alps-with-lukas-furlan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9" tooltip="https://creativecommons.org/licenses/by/3.0/"/>
              </a:rPr>
              <a:t>CC BY</a:t>
            </a:r>
            <a:endParaRPr lang="en-US" sz="90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A6419D9D-50B8-441B-29F3-8AC5D2EFC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43"/>
    </mc:Choice>
    <mc:Fallback xmlns="">
      <p:transition spd="slow" advTm="94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889237-388F-3652-FABF-FDC4B3AB37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3632" y="0"/>
            <a:ext cx="10364736" cy="68580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57DD65A-2373-99BD-732C-339694CDC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13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00"/>
    </mc:Choice>
    <mc:Fallback xmlns="">
      <p:transition spd="slow" advTm="64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49D9C7-BA82-64A1-3101-EC8DB35B9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1403697"/>
            <a:ext cx="12192000" cy="405060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E0DC821-3DEB-04C5-BD09-9DC7299BD1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3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72"/>
    </mc:Choice>
    <mc:Fallback xmlns="">
      <p:transition spd="slow" advTm="29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446C75-4B97-D9DB-B880-56E65F4CA8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84385" y="0"/>
            <a:ext cx="914400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A9750FA-3E53-AC1A-C1A2-A7ECFDE5F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495046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0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70"/>
    </mc:Choice>
    <mc:Fallback xmlns="">
      <p:transition spd="slow" advTm="29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C74CE2-1850-72A3-8EC2-53D4F0553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219200" y="176212"/>
            <a:ext cx="9753600" cy="6505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39E9E2-C229-6D81-0929-7CB53DD286A0}"/>
              </a:ext>
            </a:extLst>
          </p:cNvPr>
          <p:cNvSpPr txBox="1"/>
          <p:nvPr/>
        </p:nvSpPr>
        <p:spPr>
          <a:xfrm>
            <a:off x="1219200" y="6681787"/>
            <a:ext cx="9753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www.flickr.com/photos/arturstaszewski/7019414841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612BDE2-888D-7D01-A178-D1F287BD14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6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01"/>
    </mc:Choice>
    <mc:Fallback xmlns="">
      <p:transition spd="slow" advTm="1285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207</TotalTime>
  <Words>80</Words>
  <Application>Microsoft Office PowerPoint</Application>
  <PresentationFormat>Widescreen</PresentationFormat>
  <Paragraphs>11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Barbara  A Gibbs</dc:creator>
  <cp:lastModifiedBy>Barbara  A Gibbs</cp:lastModifiedBy>
  <cp:revision>3</cp:revision>
  <dcterms:created xsi:type="dcterms:W3CDTF">2024-12-04T04:31:43Z</dcterms:created>
  <dcterms:modified xsi:type="dcterms:W3CDTF">2024-12-06T01:24:45Z</dcterms:modified>
</cp:coreProperties>
</file>